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hfRBkskVPLsh77sEOcDTitgdWP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56" d="100"/>
          <a:sy n="156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37e3431dde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g137e3431dde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37e3431dde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137e3431dde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37e3431dde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g137e3431dde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137e3431dde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Everyone is designed….highlight the uniqueness of an individual (personal journey, perspectives, viewpoint, surrounding, and etc).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>
                <a:solidFill>
                  <a:schemeClr val="dk1"/>
                </a:solidFill>
              </a:rPr>
              <a:t>Poll ? - are you aware of your passion?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51" name="Google Shape;51;g137e3431dde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37e3431dde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My passion is to see women grow and maintain their lives in purpose…which lead to Bloomin’ Queens Co.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Frustrations became solutions that needed to be implemented. </a:t>
            </a:r>
            <a:endParaRPr/>
          </a:p>
        </p:txBody>
      </p:sp>
      <p:sp>
        <p:nvSpPr>
          <p:cNvPr id="57" name="Google Shape;57;g137e3431dde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37e3431dde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</a:rPr>
              <a:t>Poll ?s - Are you apart of a ERG? 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Explain the process of how Emerge..birthed from the professional experiences of group of millennials.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Served as a co-founding chair from 2018 - 2021.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Vision  - equip and empower young profe.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g137e3431dde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Mention how Uber, DoorDash, and Starbucks provided a solution of making convenience affordable.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>
                <a:solidFill>
                  <a:schemeClr val="dk1"/>
                </a:solidFill>
              </a:rPr>
              <a:t>Poll ? - Can you identify a daily problem for your target audience? 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Uber’s motto : Everyone’s personal driver.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UberX, Uber SUV, and Uber TAXI </a:t>
            </a:r>
            <a:endParaRPr/>
          </a:p>
        </p:txBody>
      </p:sp>
      <p:sp>
        <p:nvSpPr>
          <p:cNvPr id="69" name="Google Shape;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Use Bloomin’ Queen Co. as example for slide! </a:t>
            </a:r>
            <a:endParaRPr/>
          </a:p>
        </p:txBody>
      </p:sp>
      <p:sp>
        <p:nvSpPr>
          <p:cNvPr id="74" name="Google Shape;7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Explain my process f establishing Bloomin’ Queens Co. as an business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Streamline your business w/ a website (buy your domain) Go daddy. </a:t>
            </a:r>
            <a:endParaRPr/>
          </a:p>
        </p:txBody>
      </p:sp>
      <p:sp>
        <p:nvSpPr>
          <p:cNvPr id="79" name="Google Shape;7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9" descr="A close up of a sign&#10;&#10;Description automatically generated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10" descr="A close up of a logo&#10;&#10;Description automatically generated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10"/>
          <p:cNvSpPr txBox="1">
            <a:spLocks noGrp="1"/>
          </p:cNvSpPr>
          <p:nvPr>
            <p:ph type="title"/>
          </p:nvPr>
        </p:nvSpPr>
        <p:spPr>
          <a:xfrm>
            <a:off x="698319" y="207466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1">
  <p:cSld name="Content 1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11" descr="A close up of a logo&#10;&#10;Description automatically generated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1"/>
          <p:cNvSpPr txBox="1">
            <a:spLocks noGrp="1"/>
          </p:cNvSpPr>
          <p:nvPr>
            <p:ph type="body" idx="1"/>
          </p:nvPr>
        </p:nvSpPr>
        <p:spPr>
          <a:xfrm>
            <a:off x="1498600" y="1933575"/>
            <a:ext cx="6983413" cy="27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ntent">
  <p:cSld name="Blank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2" descr="A close up of a logo&#10;&#10;Description automatically generated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2"/>
          <p:cNvSpPr txBox="1">
            <a:spLocks noGrp="1"/>
          </p:cNvSpPr>
          <p:nvPr>
            <p:ph type="body" idx="1"/>
          </p:nvPr>
        </p:nvSpPr>
        <p:spPr>
          <a:xfrm>
            <a:off x="652463" y="774700"/>
            <a:ext cx="7177087" cy="356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4">
  <p:cSld name="Content 4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>
            <a:spLocks noGrp="1"/>
          </p:cNvSpPr>
          <p:nvPr>
            <p:ph type="body" idx="1"/>
          </p:nvPr>
        </p:nvSpPr>
        <p:spPr>
          <a:xfrm>
            <a:off x="539750" y="434975"/>
            <a:ext cx="3892550" cy="431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4" name="Google Shape;24;p13" descr="A person standing in front of a building&#10;&#10;Description automatically generated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23613" y="0"/>
            <a:ext cx="4320387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2">
  <p:cSld name="Content 2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14" descr="A close up of a snow covered park&#10;&#10;Description automatically generated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32"/>
          <a:stretch/>
        </p:blipFill>
        <p:spPr>
          <a:xfrm>
            <a:off x="4824549" y="0"/>
            <a:ext cx="4319451" cy="515547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4"/>
          <p:cNvSpPr txBox="1">
            <a:spLocks noGrp="1"/>
          </p:cNvSpPr>
          <p:nvPr>
            <p:ph type="body" idx="1"/>
          </p:nvPr>
        </p:nvSpPr>
        <p:spPr>
          <a:xfrm>
            <a:off x="539750" y="434975"/>
            <a:ext cx="3892550" cy="431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3">
  <p:cSld name="Content 3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15" descr="A picture containing yellow, light, sitting, building&#10;&#10;Description automatically generated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20"/>
          <a:stretch/>
        </p:blipFill>
        <p:spPr>
          <a:xfrm>
            <a:off x="0" y="-6169"/>
            <a:ext cx="4066904" cy="5149669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5"/>
          <p:cNvSpPr txBox="1">
            <a:spLocks noGrp="1"/>
          </p:cNvSpPr>
          <p:nvPr>
            <p:ph type="body" idx="1"/>
          </p:nvPr>
        </p:nvSpPr>
        <p:spPr>
          <a:xfrm>
            <a:off x="4502150" y="269875"/>
            <a:ext cx="4424363" cy="45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16" descr="A close up of a logo&#10;&#10;Description automatically generated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B5E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37e3431dde_0_4"/>
          <p:cNvSpPr txBox="1">
            <a:spLocks noGrp="1"/>
          </p:cNvSpPr>
          <p:nvPr>
            <p:ph type="body" idx="1"/>
          </p:nvPr>
        </p:nvSpPr>
        <p:spPr>
          <a:xfrm>
            <a:off x="1461425" y="1276700"/>
            <a:ext cx="6983400" cy="27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381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 sz="2200" b="1"/>
              <a:t>Resources For Entrepreneurs</a:t>
            </a:r>
            <a:endParaRPr sz="2200" b="1"/>
          </a:p>
          <a:p>
            <a:pPr marL="171450" lvl="0" indent="-381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2200" b="1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CodeAcademy </a:t>
            </a:r>
            <a:endParaRPr sz="220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LearnVest</a:t>
            </a:r>
            <a:endParaRPr sz="220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Niche consultant courses</a:t>
            </a:r>
            <a:endParaRPr sz="220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YouTube</a:t>
            </a:r>
            <a:endParaRPr sz="220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Saylor</a:t>
            </a:r>
            <a:endParaRPr sz="220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Podcasts</a:t>
            </a:r>
            <a:endParaRPr sz="22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22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"/>
          <p:cNvSpPr txBox="1">
            <a:spLocks noGrp="1"/>
          </p:cNvSpPr>
          <p:nvPr>
            <p:ph type="body" idx="1"/>
          </p:nvPr>
        </p:nvSpPr>
        <p:spPr>
          <a:xfrm>
            <a:off x="539750" y="434975"/>
            <a:ext cx="3892550" cy="431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381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2600"/>
          </a:p>
          <a:p>
            <a:pPr marL="171450" lvl="0" indent="-381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2600"/>
          </a:p>
          <a:p>
            <a:pPr marL="171450" lvl="0" indent="-381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 sz="2500" i="1"/>
              <a:t>“If you can’t figure out your purpose, figure out your passion. For your passion will lead you right into your purpose”. </a:t>
            </a:r>
            <a:endParaRPr sz="2500" i="1"/>
          </a:p>
          <a:p>
            <a:pPr marL="171450" lvl="0" indent="-381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2500" i="1"/>
          </a:p>
          <a:p>
            <a:pPr marL="171450" lvl="0" indent="-381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 sz="2500" i="1"/>
              <a:t>Bishop T.D. Jakes</a:t>
            </a:r>
            <a:endParaRPr sz="20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37e3431dde_0_12"/>
          <p:cNvSpPr txBox="1">
            <a:spLocks noGrp="1"/>
          </p:cNvSpPr>
          <p:nvPr>
            <p:ph type="body" idx="1"/>
          </p:nvPr>
        </p:nvSpPr>
        <p:spPr>
          <a:xfrm>
            <a:off x="652463" y="774700"/>
            <a:ext cx="7177200" cy="35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/>
          </a:p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/>
          </a:p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/>
          </a:p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2900"/>
          </a:p>
          <a:p>
            <a:pPr marL="171450" lvl="0" indent="-381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 sz="4200"/>
              <a:t>Questions?</a:t>
            </a:r>
            <a:endParaRPr sz="4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"/>
          <p:cNvSpPr txBox="1">
            <a:spLocks noGrp="1"/>
          </p:cNvSpPr>
          <p:nvPr>
            <p:ph type="title"/>
          </p:nvPr>
        </p:nvSpPr>
        <p:spPr>
          <a:xfrm>
            <a:off x="698319" y="207466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r>
              <a:rPr lang="en-US" sz="3000"/>
              <a:t>Nadia O. Hill, BA 2016</a:t>
            </a:r>
            <a:endParaRPr sz="30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r>
              <a:rPr lang="en-US" sz="2100" b="0"/>
              <a:t>Turning Passion Into Profit</a:t>
            </a:r>
            <a:endParaRPr sz="2100" b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137e3431dde_0_16"/>
          <p:cNvSpPr txBox="1">
            <a:spLocks noGrp="1"/>
          </p:cNvSpPr>
          <p:nvPr>
            <p:ph type="title" idx="4294967295"/>
          </p:nvPr>
        </p:nvSpPr>
        <p:spPr>
          <a:xfrm>
            <a:off x="698319" y="207466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endParaRPr sz="2200" b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endParaRPr/>
          </a:p>
        </p:txBody>
      </p:sp>
      <p:sp>
        <p:nvSpPr>
          <p:cNvPr id="48" name="Google Shape;48;g137e3431dde_0_16"/>
          <p:cNvSpPr txBox="1">
            <a:spLocks noGrp="1"/>
          </p:cNvSpPr>
          <p:nvPr>
            <p:ph type="body" idx="1"/>
          </p:nvPr>
        </p:nvSpPr>
        <p:spPr>
          <a:xfrm>
            <a:off x="652475" y="756025"/>
            <a:ext cx="7177200" cy="3581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3000" b="1"/>
              <a:t>Key Objectives</a:t>
            </a:r>
            <a:r>
              <a:rPr lang="en-US"/>
              <a:t> </a:t>
            </a:r>
            <a:endParaRPr sz="220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1950" algn="l" rtl="0">
              <a:spcBef>
                <a:spcPts val="75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Identifying your area of niche.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1950" algn="l" rtl="0">
              <a:spcBef>
                <a:spcPts val="75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Highlighting solutions to relevant problems.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1950" algn="l" rtl="0">
              <a:spcBef>
                <a:spcPts val="75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Implementing problem solving process. 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1950" algn="l" rtl="0">
              <a:spcBef>
                <a:spcPts val="75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Tracking your profitable success! 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37e3431dde_0_21"/>
          <p:cNvSpPr txBox="1">
            <a:spLocks noGrp="1"/>
          </p:cNvSpPr>
          <p:nvPr>
            <p:ph type="title" idx="4294967295"/>
          </p:nvPr>
        </p:nvSpPr>
        <p:spPr>
          <a:xfrm>
            <a:off x="698319" y="207466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endParaRPr sz="2200" b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endParaRPr/>
          </a:p>
        </p:txBody>
      </p:sp>
      <p:sp>
        <p:nvSpPr>
          <p:cNvPr id="54" name="Google Shape;54;g137e3431dde_0_21"/>
          <p:cNvSpPr txBox="1">
            <a:spLocks noGrp="1"/>
          </p:cNvSpPr>
          <p:nvPr>
            <p:ph type="body" idx="1"/>
          </p:nvPr>
        </p:nvSpPr>
        <p:spPr>
          <a:xfrm>
            <a:off x="652475" y="756025"/>
            <a:ext cx="7177200" cy="3581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3000" b="1"/>
              <a:t>From Passion To Niche</a:t>
            </a:r>
            <a:endParaRPr sz="3000" b="1"/>
          </a:p>
          <a:p>
            <a:pPr marL="0" lvl="0" indent="0" algn="ctr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Niche is defined as a specialized segment of the market for a particular kind of product or service.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None/>
            </a:pPr>
            <a:r>
              <a:rPr lang="en-US"/>
              <a:t>Everyone is designed to impact the market in a different way.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None/>
            </a:pP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Your passions serve as a guide to your area of influence. </a:t>
            </a:r>
            <a:endParaRPr sz="220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37e3431dde_0_26"/>
          <p:cNvSpPr txBox="1">
            <a:spLocks noGrp="1"/>
          </p:cNvSpPr>
          <p:nvPr>
            <p:ph type="title" idx="4294967295"/>
          </p:nvPr>
        </p:nvSpPr>
        <p:spPr>
          <a:xfrm>
            <a:off x="698319" y="207466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endParaRPr sz="2200" b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endParaRPr/>
          </a:p>
        </p:txBody>
      </p:sp>
      <p:sp>
        <p:nvSpPr>
          <p:cNvPr id="60" name="Google Shape;60;g137e3431dde_0_26"/>
          <p:cNvSpPr txBox="1">
            <a:spLocks noGrp="1"/>
          </p:cNvSpPr>
          <p:nvPr>
            <p:ph type="body" idx="1"/>
          </p:nvPr>
        </p:nvSpPr>
        <p:spPr>
          <a:xfrm>
            <a:off x="652475" y="756025"/>
            <a:ext cx="7177200" cy="3581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3000" b="1"/>
              <a:t>Bloomin’ Queens Co.</a:t>
            </a:r>
            <a:endParaRPr sz="3000" b="1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sz="3000" b="1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Virtual consulting agency founded in 2020. 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Mission : We strive to empower women as they heal, lead, and grow under the safety of sisterhood. 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My niche helped to identify my specialized target audience.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37e3431dde_0_31"/>
          <p:cNvSpPr txBox="1">
            <a:spLocks noGrp="1"/>
          </p:cNvSpPr>
          <p:nvPr>
            <p:ph type="title" idx="4294967295"/>
          </p:nvPr>
        </p:nvSpPr>
        <p:spPr>
          <a:xfrm>
            <a:off x="698319" y="207466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endParaRPr sz="2200" b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endParaRPr/>
          </a:p>
        </p:txBody>
      </p:sp>
      <p:sp>
        <p:nvSpPr>
          <p:cNvPr id="66" name="Google Shape;66;g137e3431dde_0_31"/>
          <p:cNvSpPr txBox="1">
            <a:spLocks noGrp="1"/>
          </p:cNvSpPr>
          <p:nvPr>
            <p:ph type="body" idx="1"/>
          </p:nvPr>
        </p:nvSpPr>
        <p:spPr>
          <a:xfrm>
            <a:off x="652475" y="756025"/>
            <a:ext cx="7177200" cy="3581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3000" b="1"/>
              <a:t>Emerge (UCAN) </a:t>
            </a:r>
            <a:endParaRPr sz="3000" b="1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Employee Resource Group (ERG) for young professionals.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Established in March 2018.  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Mission: We strive to create an supportive environment that addresses personal goals and interest for career mobility. </a:t>
            </a: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"/>
          <p:cNvSpPr txBox="1">
            <a:spLocks noGrp="1"/>
          </p:cNvSpPr>
          <p:nvPr>
            <p:ph type="body" idx="1"/>
          </p:nvPr>
        </p:nvSpPr>
        <p:spPr>
          <a:xfrm>
            <a:off x="539750" y="434975"/>
            <a:ext cx="3892550" cy="431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 sz="2200" b="1"/>
              <a:t>Problems + Solutions</a:t>
            </a:r>
            <a:endParaRPr sz="22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19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 sz="1900"/>
              <a:t>Problems aid in the development of solutions. </a:t>
            </a:r>
            <a:endParaRPr sz="19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19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 sz="1900"/>
              <a:t>What solution can you provide to a daily problem? </a:t>
            </a:r>
            <a:endParaRPr sz="19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19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 sz="1900"/>
              <a:t>Bloomin’ Queen Co. created an healthy space for women to grow in purpose.</a:t>
            </a:r>
            <a:endParaRPr sz="19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19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 sz="1900"/>
              <a:t>Emerge created an supportive environment for young professionals to gain access for career mobility. </a:t>
            </a:r>
            <a:endParaRPr sz="19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"/>
          <p:cNvSpPr txBox="1">
            <a:spLocks noGrp="1"/>
          </p:cNvSpPr>
          <p:nvPr>
            <p:ph type="body" idx="1"/>
          </p:nvPr>
        </p:nvSpPr>
        <p:spPr>
          <a:xfrm>
            <a:off x="1411850" y="1217550"/>
            <a:ext cx="6983400" cy="28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 sz="2200" b="1"/>
              <a:t>4 Step Problem Solving Process</a:t>
            </a:r>
            <a:endParaRPr sz="22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2200" b="1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Identify relevant problem. </a:t>
            </a:r>
            <a:endParaRPr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Study your target audience.</a:t>
            </a:r>
            <a:endParaRPr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Create opportunities for organic engagement. </a:t>
            </a:r>
            <a:endParaRPr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Develop the service and/or product. 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7"/>
          <p:cNvSpPr txBox="1">
            <a:spLocks noGrp="1"/>
          </p:cNvSpPr>
          <p:nvPr>
            <p:ph type="body" idx="1"/>
          </p:nvPr>
        </p:nvSpPr>
        <p:spPr>
          <a:xfrm>
            <a:off x="4502150" y="269875"/>
            <a:ext cx="4424363" cy="45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171450" lvl="0" indent="-381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 sz="2700" b="1"/>
              <a:t>Building Your Business</a:t>
            </a:r>
            <a:endParaRPr sz="2700" b="1"/>
          </a:p>
          <a:p>
            <a:pPr marL="171450" lvl="0" indent="-381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2300" b="1"/>
          </a:p>
          <a:p>
            <a:pPr marL="4572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US" sz="1900"/>
              <a:t>Begin with hosting events to engage with your target audience. </a:t>
            </a:r>
            <a:endParaRPr sz="1900"/>
          </a:p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1900"/>
          </a:p>
          <a:p>
            <a:pPr marL="4572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US" sz="1900"/>
              <a:t>Create online presence with various platforms + medias. </a:t>
            </a:r>
            <a:endParaRPr sz="1900"/>
          </a:p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1900"/>
          </a:p>
          <a:p>
            <a:pPr marL="4572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US" sz="1900"/>
              <a:t>Establish an competitive marketing analysis. </a:t>
            </a:r>
            <a:endParaRPr sz="1900"/>
          </a:p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1900"/>
          </a:p>
          <a:p>
            <a:pPr marL="4572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US" sz="1900"/>
              <a:t>Secure your financial sources. </a:t>
            </a:r>
            <a:endParaRPr sz="1900"/>
          </a:p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1900"/>
          </a:p>
          <a:p>
            <a:pPr marL="4572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US" sz="1900"/>
              <a:t>Open a business account. </a:t>
            </a:r>
            <a:endParaRPr sz="1900"/>
          </a:p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1900"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900"/>
              <a:t>Start your corporation.</a:t>
            </a:r>
            <a:r>
              <a:rPr lang="en-US"/>
              <a:t> </a:t>
            </a:r>
            <a:endParaRPr/>
          </a:p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/>
          </a:p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/>
          </a:p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/>
          </a:p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/>
          </a:p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/>
          </a:p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/>
          </a:p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2300"/>
          </a:p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 sz="2300"/>
              <a:t> </a:t>
            </a:r>
            <a:endParaRPr sz="2300"/>
          </a:p>
          <a:p>
            <a:pPr marL="171450" lvl="0" indent="-381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2300" b="1"/>
          </a:p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2300"/>
          </a:p>
          <a:p>
            <a:pPr marL="171450" lvl="0" indent="-381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2200" b="1"/>
          </a:p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2200"/>
          </a:p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2200" b="1"/>
          </a:p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2200" b="1"/>
          </a:p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2300"/>
          </a:p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2300"/>
          </a:p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endParaRPr sz="2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8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8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8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8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8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8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8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81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81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81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81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526</Words>
  <Application>Microsoft Macintosh PowerPoint</Application>
  <PresentationFormat>On-screen Show (16:9)</PresentationFormat>
  <Paragraphs>135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 Nadia O. Hill, BA 2016  Turning Passion Into Profit </vt:lpstr>
      <vt:lpstr> </vt:lpstr>
      <vt:lpstr> 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Ethan</dc:creator>
  <cp:lastModifiedBy>Brown, Ethan</cp:lastModifiedBy>
  <cp:revision>1</cp:revision>
  <dcterms:created xsi:type="dcterms:W3CDTF">2020-04-10T17:27:52Z</dcterms:created>
  <dcterms:modified xsi:type="dcterms:W3CDTF">2022-06-29T17:56:30Z</dcterms:modified>
</cp:coreProperties>
</file>